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8" r:id="rId4"/>
  </p:sldMasterIdLst>
  <p:notesMasterIdLst>
    <p:notesMasterId r:id="rId6"/>
  </p:notesMasterIdLst>
  <p:handoutMasterIdLst>
    <p:handoutMasterId r:id="rId7"/>
  </p:handoutMasterIdLst>
  <p:sldIdLst>
    <p:sldId id="826" r:id="rId5"/>
  </p:sldIdLst>
  <p:sldSz cx="9144000" cy="5145088"/>
  <p:notesSz cx="7104063" cy="10234613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231" userDrawn="1">
          <p15:clr>
            <a:srgbClr val="A4A3A4"/>
          </p15:clr>
        </p15:guide>
        <p15:guide id="4" pos="38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6E9"/>
    <a:srgbClr val="134382"/>
    <a:srgbClr val="536696"/>
    <a:srgbClr val="435C93"/>
    <a:srgbClr val="FF4B57"/>
    <a:srgbClr val="424242"/>
    <a:srgbClr val="D0D62A"/>
    <a:srgbClr val="E7E368"/>
    <a:srgbClr val="91A6CD"/>
    <a:srgbClr val="C6D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749" autoAdjust="0"/>
  </p:normalViewPr>
  <p:slideViewPr>
    <p:cSldViewPr snapToGrid="0">
      <p:cViewPr varScale="1">
        <p:scale>
          <a:sx n="88" d="100"/>
          <a:sy n="88" d="100"/>
        </p:scale>
        <p:origin x="858" y="66"/>
      </p:cViewPr>
      <p:guideLst>
        <p:guide orient="horz" pos="3231"/>
        <p:guide pos="38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8055"/>
    </p:cViewPr>
  </p:sorterViewPr>
  <p:notesViewPr>
    <p:cSldViewPr snapToGrid="0">
      <p:cViewPr varScale="1">
        <p:scale>
          <a:sx n="59" d="100"/>
          <a:sy n="59" d="100"/>
        </p:scale>
        <p:origin x="2732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721109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4" y="9721109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E14CBCA0-2E50-4C18-A3C8-5E4BD62CC8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404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4" y="2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29C5BB68-4A1D-4FAD-AF52-8E382582C90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4188" y="1279525"/>
            <a:ext cx="613568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4" y="9721109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47D44616-3FD6-4CF7-93AF-C8BA5D9384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1698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44616-3FD6-4CF7-93AF-C8BA5D9384C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 txBox="1">
            <a:spLocks/>
          </p:cNvSpPr>
          <p:nvPr userDrawn="1"/>
        </p:nvSpPr>
        <p:spPr>
          <a:xfrm>
            <a:off x="628648" y="4732700"/>
            <a:ext cx="2057400" cy="27392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l" defTabSz="914400" rtl="0" eaLnBrk="1" latinLnBrk="0" hangingPunct="1">
              <a:defRPr sz="1050" kern="1200">
                <a:solidFill>
                  <a:srgbClr val="08365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88" b="0" i="0" u="none" strike="noStrike" kern="1200" cap="none" spc="0" normalizeH="0" baseline="0" noProof="0" dirty="0">
              <a:ln>
                <a:noFill/>
              </a:ln>
              <a:solidFill>
                <a:srgbClr val="0D438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6457950" y="4768736"/>
            <a:ext cx="2057400" cy="27392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050" kern="1200">
                <a:solidFill>
                  <a:srgbClr val="08365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1A978F-590D-474B-9AD6-741F809DC261}" type="slidenum">
              <a:rPr kumimoji="0" lang="fr-FR" sz="788" b="0" i="0" u="none" strike="noStrike" kern="1200" cap="none" spc="0" normalizeH="0" baseline="0" noProof="0" smtClean="0">
                <a:ln>
                  <a:noFill/>
                </a:ln>
                <a:solidFill>
                  <a:srgbClr val="0D438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88" b="0" i="0" u="none" strike="noStrike" kern="1200" cap="none" spc="0" normalizeH="0" baseline="0" noProof="0" dirty="0">
              <a:ln>
                <a:noFill/>
              </a:ln>
              <a:solidFill>
                <a:srgbClr val="0D438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70" name="Image 6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9810" y="1251464"/>
            <a:ext cx="213378" cy="2538463"/>
          </a:xfrm>
          <a:prstGeom prst="rect">
            <a:avLst/>
          </a:prstGeom>
        </p:spPr>
      </p:pic>
      <p:sp>
        <p:nvSpPr>
          <p:cNvPr id="73" name="Titre 1"/>
          <p:cNvSpPr>
            <a:spLocks noGrp="1"/>
          </p:cNvSpPr>
          <p:nvPr>
            <p:ph type="title" hasCustomPrompt="1"/>
          </p:nvPr>
        </p:nvSpPr>
        <p:spPr>
          <a:xfrm>
            <a:off x="318050" y="1937710"/>
            <a:ext cx="8507898" cy="461975"/>
          </a:xfrm>
          <a:prstGeom prst="rect">
            <a:avLst/>
          </a:prstGeom>
        </p:spPr>
        <p:txBody>
          <a:bodyPr/>
          <a:lstStyle>
            <a:lvl1pPr algn="ctr">
              <a:defRPr sz="3300" b="1">
                <a:solidFill>
                  <a:srgbClr val="0D438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  <p:sp>
        <p:nvSpPr>
          <p:cNvPr id="75" name="Subtitle 2"/>
          <p:cNvSpPr>
            <a:spLocks noGrp="1"/>
          </p:cNvSpPr>
          <p:nvPr>
            <p:ph type="subTitle" idx="1"/>
          </p:nvPr>
        </p:nvSpPr>
        <p:spPr>
          <a:xfrm>
            <a:off x="1142999" y="2520695"/>
            <a:ext cx="6858000" cy="12422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i="1">
                <a:solidFill>
                  <a:srgbClr val="CAD40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415" y="487712"/>
            <a:ext cx="3087170" cy="110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717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/>
          <p:cNvSpPr/>
          <p:nvPr userDrawn="1"/>
        </p:nvSpPr>
        <p:spPr>
          <a:xfrm>
            <a:off x="1720838" y="1081450"/>
            <a:ext cx="2238983" cy="4063638"/>
          </a:xfrm>
          <a:custGeom>
            <a:avLst/>
            <a:gdLst>
              <a:gd name="connsiteX0" fmla="*/ 0 w 2238983"/>
              <a:gd name="connsiteY0" fmla="*/ 0 h 1602688"/>
              <a:gd name="connsiteX1" fmla="*/ 2238983 w 2238983"/>
              <a:gd name="connsiteY1" fmla="*/ 0 h 1602688"/>
              <a:gd name="connsiteX2" fmla="*/ 2238983 w 2238983"/>
              <a:gd name="connsiteY2" fmla="*/ 1602688 h 1602688"/>
              <a:gd name="connsiteX3" fmla="*/ 0 w 2238983"/>
              <a:gd name="connsiteY3" fmla="*/ 1602688 h 1602688"/>
              <a:gd name="connsiteX4" fmla="*/ 0 w 2238983"/>
              <a:gd name="connsiteY4" fmla="*/ 0 h 1602688"/>
              <a:gd name="connsiteX0" fmla="*/ 836579 w 2238983"/>
              <a:gd name="connsiteY0" fmla="*/ 0 h 1612416"/>
              <a:gd name="connsiteX1" fmla="*/ 2238983 w 2238983"/>
              <a:gd name="connsiteY1" fmla="*/ 9728 h 1612416"/>
              <a:gd name="connsiteX2" fmla="*/ 2238983 w 2238983"/>
              <a:gd name="connsiteY2" fmla="*/ 1612416 h 1612416"/>
              <a:gd name="connsiteX3" fmla="*/ 0 w 2238983"/>
              <a:gd name="connsiteY3" fmla="*/ 1612416 h 1612416"/>
              <a:gd name="connsiteX4" fmla="*/ 836579 w 2238983"/>
              <a:gd name="connsiteY4" fmla="*/ 0 h 161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983" h="1612416">
                <a:moveTo>
                  <a:pt x="836579" y="0"/>
                </a:moveTo>
                <a:lnTo>
                  <a:pt x="2238983" y="9728"/>
                </a:lnTo>
                <a:lnTo>
                  <a:pt x="2238983" y="1612416"/>
                </a:lnTo>
                <a:lnTo>
                  <a:pt x="0" y="1612416"/>
                </a:lnTo>
                <a:lnTo>
                  <a:pt x="836579" y="0"/>
                </a:lnTo>
                <a:close/>
              </a:path>
            </a:pathLst>
          </a:custGeo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3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5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3" name="Espace réservé du pied de page 4"/>
          <p:cNvSpPr txBox="1">
            <a:spLocks/>
          </p:cNvSpPr>
          <p:nvPr userDrawn="1"/>
        </p:nvSpPr>
        <p:spPr>
          <a:xfrm rot="16200000">
            <a:off x="-1093042" y="3401328"/>
            <a:ext cx="2313006" cy="107918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0" i="0" u="none" strike="noStrike" kern="1200" cap="none" spc="0" normalizeH="0" baseline="0" noProof="0" dirty="0">
                <a:ln>
                  <a:noFill/>
                </a:ln>
                <a:solidFill>
                  <a:srgbClr val="666766"/>
                </a:solidFill>
                <a:effectLst/>
                <a:uLnTx/>
                <a:uFillTx/>
                <a:latin typeface="Arial Narrow"/>
                <a:ea typeface="+mn-ea"/>
                <a:cs typeface="Arial Narrow"/>
              </a:rPr>
              <a:t>© IRT AESE “Saint Exupéry” - All rights reserved Confidential and proprietary document</a:t>
            </a:r>
            <a:endParaRPr kumimoji="0" lang="fr-FR" sz="500" b="0" i="0" u="none" strike="noStrike" kern="1200" cap="none" spc="0" normalizeH="0" baseline="0" noProof="0" dirty="0">
              <a:ln>
                <a:noFill/>
              </a:ln>
              <a:solidFill>
                <a:srgbClr val="666766"/>
              </a:solidFill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755233" y="78829"/>
            <a:ext cx="6780177" cy="46720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>
              <a:defRPr sz="2099" b="1">
                <a:gradFill>
                  <a:gsLst>
                    <a:gs pos="100000">
                      <a:srgbClr val="19274A"/>
                    </a:gs>
                    <a:gs pos="0">
                      <a:srgbClr val="134382"/>
                    </a:gs>
                  </a:gsLst>
                  <a:lin ang="0" scaled="0"/>
                </a:gra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8535410" y="313253"/>
            <a:ext cx="608595" cy="0"/>
          </a:xfrm>
          <a:prstGeom prst="line">
            <a:avLst/>
          </a:prstGeom>
          <a:ln w="9525">
            <a:solidFill>
              <a:srgbClr val="4A4A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95845" y="4744163"/>
            <a:ext cx="626878" cy="273928"/>
          </a:xfrm>
          <a:prstGeom prst="rect">
            <a:avLst/>
          </a:prstGeom>
        </p:spPr>
        <p:txBody>
          <a:bodyPr/>
          <a:lstStyle>
            <a:lvl1pPr algn="ctr">
              <a:defRPr sz="1999" b="1">
                <a:gradFill>
                  <a:gsLst>
                    <a:gs pos="100000">
                      <a:srgbClr val="19274A"/>
                    </a:gs>
                    <a:gs pos="0">
                      <a:srgbClr val="134382"/>
                    </a:gs>
                  </a:gsLst>
                  <a:lin ang="0" scaled="0"/>
                </a:gradFill>
                <a:latin typeface="+mn-lt"/>
              </a:defRPr>
            </a:lvl1pPr>
          </a:lstStyle>
          <a:p>
            <a:pPr defTabSz="685594"/>
            <a:fld id="{C5D3775E-6CF8-4B23-9F8D-BE6A4E1F0E15}" type="slidenum">
              <a:rPr lang="fr-FR" smtClean="0"/>
              <a:pPr defTabSz="685594"/>
              <a:t>‹N°›</a:t>
            </a:fld>
            <a:endParaRPr lang="fr-FR" dirty="0"/>
          </a:p>
        </p:txBody>
      </p:sp>
      <p:sp>
        <p:nvSpPr>
          <p:cNvPr id="15" name="Espace réservé de la date 8"/>
          <p:cNvSpPr txBox="1">
            <a:spLocks/>
          </p:cNvSpPr>
          <p:nvPr userDrawn="1"/>
        </p:nvSpPr>
        <p:spPr>
          <a:xfrm>
            <a:off x="-108957" y="4939367"/>
            <a:ext cx="646012" cy="273928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ctr" defTabSz="685800" rtl="0" eaLnBrk="1" latinLnBrk="0" hangingPunct="1">
              <a:defRPr sz="800" kern="1200">
                <a:solidFill>
                  <a:srgbClr val="162F5A"/>
                </a:solidFill>
                <a:latin typeface="+mj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55DB0F-2A9F-41C6-B5E4-FED52E6953E9}" type="datetime3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rgbClr val="162F5A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07.09.20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162F5A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66997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65" y="4867532"/>
            <a:ext cx="569937" cy="17241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0" y="111049"/>
            <a:ext cx="979660" cy="35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8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4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685948" rtl="0" eaLnBrk="1" latinLnBrk="0" hangingPunct="1">
        <a:lnSpc>
          <a:spcPct val="90000"/>
        </a:lnSpc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87" indent="-171487" algn="l" defTabSz="68594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1" kern="1200">
          <a:solidFill>
            <a:schemeClr val="tx1"/>
          </a:solidFill>
          <a:latin typeface="+mn-lt"/>
          <a:ea typeface="+mn-ea"/>
          <a:cs typeface="+mn-cs"/>
        </a:defRPr>
      </a:lvl1pPr>
      <a:lvl2pPr marL="514462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435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410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385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358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333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08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2" indent="-171487" algn="l" defTabSz="68594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75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48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23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897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872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845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820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795" algn="l" defTabSz="68594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i="1" dirty="0" smtClean="0"/>
              <a:t>Nom entreprise</a:t>
            </a:r>
            <a:endParaRPr lang="en-US" sz="1300" i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594"/>
            <a:fld id="{C5D3775E-6CF8-4B23-9F8D-BE6A4E1F0E15}" type="slidenum">
              <a:rPr lang="fr-FR" smtClean="0"/>
              <a:pPr defTabSz="685594"/>
              <a:t>1</a:t>
            </a:fld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1885330" y="4847710"/>
            <a:ext cx="54995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i="1" dirty="0" smtClean="0">
                <a:solidFill>
                  <a:srgbClr val="435C93"/>
                </a:solidFill>
              </a:rPr>
              <a:t>Contact:</a:t>
            </a:r>
            <a:endParaRPr lang="fr-FR" sz="1100" b="1" i="1" dirty="0">
              <a:solidFill>
                <a:srgbClr val="435C93"/>
              </a:solidFill>
            </a:endParaRPr>
          </a:p>
        </p:txBody>
      </p:sp>
      <p:pic>
        <p:nvPicPr>
          <p:cNvPr id="37" name="Picture 2" descr="Aerospace Valley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051" y="0"/>
            <a:ext cx="630279" cy="63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796758" y="187698"/>
            <a:ext cx="9843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FF0000"/>
                </a:solidFill>
              </a:rPr>
              <a:t>Logo entreprise</a:t>
            </a:r>
            <a:endParaRPr lang="fr-FR" sz="1000" b="1" dirty="0">
              <a:solidFill>
                <a:srgbClr val="FF0000"/>
              </a:solidFill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85433" y="786938"/>
            <a:ext cx="8557825" cy="1869175"/>
            <a:chOff x="85433" y="628538"/>
            <a:chExt cx="8557825" cy="1869175"/>
          </a:xfrm>
        </p:grpSpPr>
        <p:grpSp>
          <p:nvGrpSpPr>
            <p:cNvPr id="24" name="Groupe 23"/>
            <p:cNvGrpSpPr/>
            <p:nvPr/>
          </p:nvGrpSpPr>
          <p:grpSpPr>
            <a:xfrm>
              <a:off x="85433" y="783048"/>
              <a:ext cx="8557825" cy="1714665"/>
              <a:chOff x="263022" y="767194"/>
              <a:chExt cx="9555059" cy="1714665"/>
            </a:xfrm>
            <a:solidFill>
              <a:schemeClr val="bg1"/>
            </a:solidFill>
            <a:effectLst>
              <a:outerShdw blurRad="101600" dist="12700" dir="6300000" algn="ctr" rotWithShape="0">
                <a:prstClr val="black">
                  <a:alpha val="22000"/>
                </a:prstClr>
              </a:outerShdw>
            </a:effectLst>
          </p:grpSpPr>
          <p:sp>
            <p:nvSpPr>
              <p:cNvPr id="12" name="Rectangle à coins arrondis 11"/>
              <p:cNvSpPr/>
              <p:nvPr/>
            </p:nvSpPr>
            <p:spPr>
              <a:xfrm rot="5400000" flipH="1">
                <a:off x="4341688" y="-2994534"/>
                <a:ext cx="1714665" cy="9238121"/>
              </a:xfrm>
              <a:prstGeom prst="roundRect">
                <a:avLst>
                  <a:gd name="adj" fmla="val 2904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263022" y="767199"/>
                <a:ext cx="592469" cy="59246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4" name="ZoneTexte 13"/>
            <p:cNvSpPr txBox="1"/>
            <p:nvPr/>
          </p:nvSpPr>
          <p:spPr>
            <a:xfrm>
              <a:off x="870140" y="990968"/>
              <a:ext cx="3853237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Bef>
                  <a:spcPts val="0"/>
                </a:spcBef>
                <a:spcAft>
                  <a:spcPts val="400"/>
                </a:spcAft>
                <a:buSzPct val="110000"/>
                <a:buBlip>
                  <a:blip r:embed="rId4"/>
                </a:buBlip>
              </a:pPr>
              <a:r>
                <a:rPr lang="fr-FR" sz="1000" dirty="0" smtClean="0">
                  <a:solidFill>
                    <a:srgbClr val="424242"/>
                  </a:solidFill>
                </a:rPr>
                <a:t> </a:t>
              </a:r>
            </a:p>
            <a:p>
              <a:pPr marL="171450" indent="-171450">
                <a:spcBef>
                  <a:spcPts val="0"/>
                </a:spcBef>
                <a:spcAft>
                  <a:spcPts val="400"/>
                </a:spcAft>
                <a:buSzPct val="110000"/>
                <a:buBlip>
                  <a:blip r:embed="rId4"/>
                </a:buBlip>
              </a:pPr>
              <a:r>
                <a:rPr lang="fr-FR" sz="1000" dirty="0">
                  <a:solidFill>
                    <a:srgbClr val="424242"/>
                  </a:solidFill>
                </a:rPr>
                <a:t> </a:t>
              </a:r>
              <a:endParaRPr lang="fr-FR" sz="1000" dirty="0" smtClean="0">
                <a:solidFill>
                  <a:srgbClr val="424242"/>
                </a:solidFill>
              </a:endParaRPr>
            </a:p>
            <a:p>
              <a:pPr marL="171450" indent="-171450">
                <a:spcBef>
                  <a:spcPts val="0"/>
                </a:spcBef>
                <a:spcAft>
                  <a:spcPts val="400"/>
                </a:spcAft>
                <a:buSzPct val="110000"/>
                <a:buBlip>
                  <a:blip r:embed="rId4"/>
                </a:buBlip>
              </a:pPr>
              <a:r>
                <a:rPr lang="fr-FR" sz="1000" dirty="0">
                  <a:solidFill>
                    <a:srgbClr val="424242"/>
                  </a:solidFill>
                </a:rPr>
                <a:t> </a:t>
              </a:r>
              <a:endParaRPr lang="fr-FR" sz="1000" dirty="0" smtClean="0">
                <a:solidFill>
                  <a:srgbClr val="424242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70141" y="634796"/>
              <a:ext cx="2911000" cy="276999"/>
            </a:xfrm>
            <a:prstGeom prst="rect">
              <a:avLst/>
            </a:prstGeom>
            <a:gradFill>
              <a:gsLst>
                <a:gs pos="0">
                  <a:srgbClr val="AB8379"/>
                </a:gs>
                <a:gs pos="100000">
                  <a:srgbClr val="426096"/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prstClr val="white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899929" y="628538"/>
              <a:ext cx="26970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fr-FR" sz="1100" b="1" spc="50" dirty="0" smtClean="0">
                  <a:solidFill>
                    <a:prstClr val="white"/>
                  </a:solidFill>
                </a:rPr>
                <a:t>Activités</a:t>
              </a:r>
              <a:r>
                <a:rPr lang="en-US" sz="1100" b="1" spc="50" dirty="0" smtClean="0">
                  <a:solidFill>
                    <a:prstClr val="white"/>
                  </a:solidFill>
                </a:rPr>
                <a:t>, </a:t>
              </a:r>
              <a:r>
                <a:rPr lang="en-US" sz="1100" b="1" spc="50" dirty="0" smtClean="0">
                  <a:solidFill>
                    <a:prstClr val="white"/>
                  </a:solidFill>
                </a:rPr>
                <a:t>savoir-faire, </a:t>
              </a:r>
              <a:r>
                <a:rPr lang="en-US" sz="1100" b="1" spc="50" dirty="0" err="1" smtClean="0">
                  <a:solidFill>
                    <a:prstClr val="white"/>
                  </a:solidFill>
                </a:rPr>
                <a:t>compétences</a:t>
              </a:r>
              <a:endParaRPr lang="en-US" sz="1100" b="1" spc="50" dirty="0" smtClean="0">
                <a:solidFill>
                  <a:prstClr val="white"/>
                </a:solidFill>
              </a:endParaRPr>
            </a:p>
          </p:txBody>
        </p:sp>
        <p:pic>
          <p:nvPicPr>
            <p:cNvPr id="44" name="Image 4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008" y="843402"/>
              <a:ext cx="474532" cy="458714"/>
            </a:xfrm>
            <a:prstGeom prst="rect">
              <a:avLst/>
            </a:prstGeom>
          </p:spPr>
        </p:pic>
      </p:grpSp>
      <p:grpSp>
        <p:nvGrpSpPr>
          <p:cNvPr id="13" name="Groupe 12"/>
          <p:cNvGrpSpPr/>
          <p:nvPr/>
        </p:nvGrpSpPr>
        <p:grpSpPr>
          <a:xfrm>
            <a:off x="227362" y="2809148"/>
            <a:ext cx="8415897" cy="1828165"/>
            <a:chOff x="4467024" y="905493"/>
            <a:chExt cx="8415897" cy="1828165"/>
          </a:xfrm>
        </p:grpSpPr>
        <p:grpSp>
          <p:nvGrpSpPr>
            <p:cNvPr id="45" name="Groupe 44"/>
            <p:cNvGrpSpPr/>
            <p:nvPr/>
          </p:nvGrpSpPr>
          <p:grpSpPr>
            <a:xfrm>
              <a:off x="4467024" y="1053745"/>
              <a:ext cx="8415897" cy="1679913"/>
              <a:chOff x="263022" y="767194"/>
              <a:chExt cx="9396593" cy="1679913"/>
            </a:xfrm>
            <a:solidFill>
              <a:schemeClr val="bg1"/>
            </a:solidFill>
            <a:effectLst>
              <a:outerShdw blurRad="101600" dist="12700" dir="6300000" algn="ctr" rotWithShape="0">
                <a:prstClr val="black">
                  <a:alpha val="22000"/>
                </a:prstClr>
              </a:outerShdw>
            </a:effectLst>
          </p:grpSpPr>
          <p:sp>
            <p:nvSpPr>
              <p:cNvPr id="46" name="Rectangle à coins arrondis 45"/>
              <p:cNvSpPr/>
              <p:nvPr/>
            </p:nvSpPr>
            <p:spPr>
              <a:xfrm rot="5400000" flipH="1">
                <a:off x="4279831" y="-2932677"/>
                <a:ext cx="1679913" cy="9079655"/>
              </a:xfrm>
              <a:prstGeom prst="roundRect">
                <a:avLst>
                  <a:gd name="adj" fmla="val 2904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sz="1200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263022" y="767199"/>
                <a:ext cx="592469" cy="59246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8" name="ZoneTexte 47"/>
            <p:cNvSpPr txBox="1"/>
            <p:nvPr/>
          </p:nvSpPr>
          <p:spPr>
            <a:xfrm>
              <a:off x="5251733" y="1261665"/>
              <a:ext cx="3535292" cy="65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Bef>
                  <a:spcPts val="0"/>
                </a:spcBef>
                <a:spcAft>
                  <a:spcPts val="400"/>
                </a:spcAft>
                <a:buSzPct val="110000"/>
                <a:buBlip>
                  <a:blip r:embed="rId4"/>
                </a:buBlip>
              </a:pPr>
              <a:r>
                <a:rPr lang="fr-FR" sz="1000" dirty="0" smtClean="0">
                  <a:solidFill>
                    <a:srgbClr val="424242"/>
                  </a:solidFill>
                </a:rPr>
                <a:t> </a:t>
              </a:r>
            </a:p>
            <a:p>
              <a:pPr marL="171450" indent="-171450">
                <a:spcBef>
                  <a:spcPts val="0"/>
                </a:spcBef>
                <a:spcAft>
                  <a:spcPts val="400"/>
                </a:spcAft>
                <a:buSzPct val="110000"/>
                <a:buBlip>
                  <a:blip r:embed="rId4"/>
                </a:buBlip>
              </a:pPr>
              <a:r>
                <a:rPr lang="fr-FR" sz="1000" dirty="0">
                  <a:solidFill>
                    <a:srgbClr val="424242"/>
                  </a:solidFill>
                </a:rPr>
                <a:t> </a:t>
              </a:r>
              <a:endParaRPr lang="fr-FR" sz="1000" dirty="0" smtClean="0">
                <a:solidFill>
                  <a:srgbClr val="424242"/>
                </a:solidFill>
              </a:endParaRPr>
            </a:p>
            <a:p>
              <a:pPr marL="171450" indent="-171450">
                <a:spcBef>
                  <a:spcPts val="0"/>
                </a:spcBef>
                <a:spcAft>
                  <a:spcPts val="400"/>
                </a:spcAft>
                <a:buSzPct val="110000"/>
                <a:buBlip>
                  <a:blip r:embed="rId4"/>
                </a:buBlip>
              </a:pPr>
              <a:r>
                <a:rPr lang="fr-FR" sz="1000" dirty="0">
                  <a:solidFill>
                    <a:srgbClr val="424242"/>
                  </a:solidFill>
                </a:rPr>
                <a:t> 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251733" y="905493"/>
              <a:ext cx="2769070" cy="276999"/>
            </a:xfrm>
            <a:prstGeom prst="rect">
              <a:avLst/>
            </a:prstGeom>
            <a:gradFill>
              <a:gsLst>
                <a:gs pos="0">
                  <a:srgbClr val="AB8379"/>
                </a:gs>
                <a:gs pos="100000">
                  <a:srgbClr val="426096"/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prstClr val="white"/>
                </a:solidFill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4938167" y="908544"/>
              <a:ext cx="334089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US" sz="1100" b="1" spc="50" dirty="0" err="1" smtClean="0">
                  <a:solidFill>
                    <a:prstClr val="white"/>
                  </a:solidFill>
                </a:rPr>
                <a:t>Besoins</a:t>
              </a:r>
              <a:r>
                <a:rPr lang="en-US" sz="1100" b="1" spc="50" dirty="0" smtClean="0">
                  <a:solidFill>
                    <a:prstClr val="white"/>
                  </a:solidFill>
                </a:rPr>
                <a:t> </a:t>
              </a:r>
              <a:r>
                <a:rPr lang="en-US" sz="1100" b="1" spc="50" dirty="0" err="1" smtClean="0">
                  <a:solidFill>
                    <a:prstClr val="white"/>
                  </a:solidFill>
                </a:rPr>
                <a:t>industriels</a:t>
              </a:r>
              <a:r>
                <a:rPr lang="en-US" sz="1100" b="1" spc="50" dirty="0" smtClean="0">
                  <a:solidFill>
                    <a:prstClr val="white"/>
                  </a:solidFill>
                </a:rPr>
                <a:t> / </a:t>
              </a:r>
              <a:r>
                <a:rPr lang="en-US" sz="1100" b="1" spc="50" dirty="0" err="1" smtClean="0">
                  <a:solidFill>
                    <a:prstClr val="white"/>
                  </a:solidFill>
                </a:rPr>
                <a:t>Verrous</a:t>
              </a:r>
              <a:r>
                <a:rPr lang="en-US" sz="1100" b="1" spc="50" dirty="0" smtClean="0">
                  <a:solidFill>
                    <a:prstClr val="white"/>
                  </a:solidFill>
                </a:rPr>
                <a:t> techniques</a:t>
              </a:r>
            </a:p>
          </p:txBody>
        </p:sp>
        <p:pic>
          <p:nvPicPr>
            <p:cNvPr id="52" name="Image 5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395" y="1053750"/>
              <a:ext cx="582751" cy="5827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27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_onepag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5">
      <a:majorFont>
        <a:latin typeface="Arial Narrow (Corps)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 12 2018-16-09_Template PPT_IRTStExv2" id="{0894BD88-B615-4FE7-9357-BDB1EBDA131B}" vid="{F899605A-3899-437E-94C1-4318AE9333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8ACCC12DE1E247BF730F94510AB89C" ma:contentTypeVersion="0" ma:contentTypeDescription="Crée un document." ma:contentTypeScope="" ma:versionID="8a066c35a0bb1aa9e8a4d74bb66bca9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F590CA-67E6-47DE-BA6A-A58215B55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A192468-0383-4711-A2E2-73AFFC8F94E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892A45-A12F-4A9B-B2C2-462F5E0C68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51035</TotalTime>
  <Words>24</Words>
  <Application>Microsoft Office PowerPoint</Application>
  <PresentationFormat>Personnalisé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14_onepager</vt:lpstr>
      <vt:lpstr>Nom entreprise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KEBALO Natalya</dc:creator>
  <cp:lastModifiedBy>ROCHERON Laure</cp:lastModifiedBy>
  <cp:revision>2422</cp:revision>
  <cp:lastPrinted>2020-06-15T15:03:31Z</cp:lastPrinted>
  <dcterms:created xsi:type="dcterms:W3CDTF">2018-04-23T12:18:00Z</dcterms:created>
  <dcterms:modified xsi:type="dcterms:W3CDTF">2020-09-07T09:50:05Z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0x010100388ACCC12DE1E247BF730F94510AB89C</vt:lpwstr>
  </property>
</Properties>
</file>